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59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484784"/>
            <a:ext cx="6858000" cy="33920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Развивающая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предметно-пространственная среда группы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Литвишко</a:t>
            </a:r>
            <a:r>
              <a:rPr lang="ru-RU" dirty="0" smtClean="0"/>
              <a:t> Н.П.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строительно-конструктивных игр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 descr="C:\Users\User\Desktop\АТЕСТАЦИЯ САЙТ\На сайт Литвишко Н.П\РППС\IMG_86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6" y="1219200"/>
            <a:ext cx="7405688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ентр творчества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АТЕСТАЦИЯ САЙТ\На сайт Литвишко Н.П\РППС\IMG_86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3921" r="8190"/>
          <a:stretch>
            <a:fillRect/>
          </a:stretch>
        </p:blipFill>
        <p:spPr bwMode="auto">
          <a:xfrm>
            <a:off x="1115616" y="1340768"/>
            <a:ext cx="6799188" cy="4743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Центр краеведения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АТЕСТАЦИЯ САЙТ\На сайт Литвишко Н.П\РППС\IMG-ba874bf591fed91d0e70518466593947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Игровой центр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АТЕСТАЦИЯ САЙТ\На сайт Литвишко Н.П\РППС\IMG_86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6" y="1219200"/>
            <a:ext cx="7405688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двигательной активности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АТЕСТАЦИЯ САЙТ\На сайт Литвишко Н.П\РППС\IMG-ec413b083f4fec854f6e99a8fe09ce9c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3702844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безопасности дорожного движения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200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Информационный центр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АТЕСТАЦИЯ САЙТ\На сайт Литвишко Н.П\РППС\IMG_86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6" y="1219200"/>
            <a:ext cx="7405688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</TotalTime>
  <Words>27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 Развивающая  предметно-пространственная среда группы </vt:lpstr>
      <vt:lpstr>Центр строительно-конструктивных игр</vt:lpstr>
      <vt:lpstr>Центр творчества</vt:lpstr>
      <vt:lpstr>Центр краеведения</vt:lpstr>
      <vt:lpstr>Игровой центр</vt:lpstr>
      <vt:lpstr>Центр двигательной активности</vt:lpstr>
      <vt:lpstr>Центр безопасности дорожного движения</vt:lpstr>
      <vt:lpstr>Информационный центр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</cp:revision>
  <dcterms:modified xsi:type="dcterms:W3CDTF">2019-10-18T09:03:37Z</dcterms:modified>
</cp:coreProperties>
</file>